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5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2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0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1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3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9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4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1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0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2834-7A3B-4CE0-A9ED-84B1193F6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E568A-CACF-409F-9B18-3ABF63C8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7082" y="0"/>
            <a:ext cx="8666825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RS" sz="11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			                    </a:t>
            </a:r>
            <a:endParaRPr lang="en-US" sz="11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11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			</a:t>
            </a:r>
            <a:r>
              <a:rPr lang="sr-Cyrl-RS" sz="11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    </a:t>
            </a:r>
            <a:r>
              <a:rPr lang="sr-Cyrl-R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Школски рад                                                         26. 3.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sr-Cyrl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Реченице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endParaRPr lang="en-US" sz="12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RS" sz="12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Не мораш писати захтеве сваког задатка, већ само решења.</a:t>
            </a:r>
            <a:endParaRPr lang="sr-Cyrl-RS" sz="12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endParaRPr lang="en-US" sz="11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1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Препиши реченице  </a:t>
            </a:r>
            <a:r>
              <a:rPr lang="sr-Cyrl-R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C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тави одговарајући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знак на крају реченица.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sr-Cyrl-C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идеш __                                                                             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Идем у школу  ___                                                                  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Хеј, сачекајте ме ___                                                               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endParaRPr lang="sr-Cyrl-CS" sz="1100" dirty="0">
              <a:solidFill>
                <a:prstClr val="black"/>
              </a:solidFill>
              <a:latin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sr-Cyrl-CS" sz="1100" dirty="0">
              <a:solidFill>
                <a:prstClr val="black"/>
              </a:solidFill>
              <a:latin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11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11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11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11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1100" dirty="0">
              <a:solidFill>
                <a:prstClr val="black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6679" y="1683382"/>
            <a:ext cx="4572000" cy="253915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endParaRPr lang="en-US" sz="11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. </a:t>
            </a:r>
            <a:r>
              <a:rPr lang="sr-Cyrl-R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свесци напиши реченице које су правилно написане ( завршавају се тачним знаком).</a:t>
            </a:r>
            <a:endParaRPr lang="sr-Cyrl-C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идеш за пролећни распуст.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Победили смо!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Маја храни мачиће.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Живео победник.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Како си допутовала?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9" r="11837" b="34734"/>
          <a:stretch/>
        </p:blipFill>
        <p:spPr bwMode="auto">
          <a:xfrm>
            <a:off x="2288033" y="4660406"/>
            <a:ext cx="4604921" cy="120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5-Point Star 1"/>
          <p:cNvSpPr/>
          <p:nvPr/>
        </p:nvSpPr>
        <p:spPr>
          <a:xfrm>
            <a:off x="22935" y="1371600"/>
            <a:ext cx="2937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57400" y="47244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982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524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mtClean="0"/>
              <a:t>Проверите </a:t>
            </a:r>
            <a:r>
              <a:rPr lang="sr-Cyrl-RS" dirty="0" smtClean="0"/>
              <a:t>ваша решења. Они који су погрешили нешто, а знам да неће бити таквих много, исправите. Остали похвалите се вашим родитељима да сте све тачно решили и напишите себи БРАВО.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4800" y="1581980"/>
            <a:ext cx="4572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C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Стави </a:t>
            </a: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одговарајући знак на крају реченица.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sr-Cyrl-C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Где идеш </a:t>
            </a:r>
            <a:r>
              <a:rPr lang="sr-Cyrl-C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sr-Cyrl-C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endParaRPr lang="sr-Cyrl-C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Идем у </a:t>
            </a:r>
            <a:r>
              <a:rPr lang="sr-Cyrl-C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школу </a:t>
            </a:r>
            <a:r>
              <a:rPr lang="sr-Cyrl-C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C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Хеј, сачекајте ме </a:t>
            </a:r>
            <a:r>
              <a:rPr lang="sr-Cyrl-C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sr-Cyrl-C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endParaRPr lang="sr-Cyrl-C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95800" y="1574252"/>
            <a:ext cx="4572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2. 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свесци напиши реченице које су правилно написане ( завршавају се тачним знаком</a:t>
            </a:r>
            <a:r>
              <a:rPr lang="sr-Cyrl-R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sr-Cyrl-C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Победили </a:t>
            </a:r>
            <a:r>
              <a:rPr lang="sr-Cyrl-C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смо!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Маја храни мачиће.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sr-Cyrl-C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 </a:t>
            </a:r>
            <a:r>
              <a:rPr lang="sr-Cyrl-C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 допутовала?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" b="11907"/>
          <a:stretch/>
        </p:blipFill>
        <p:spPr bwMode="auto">
          <a:xfrm>
            <a:off x="2264183" y="3738979"/>
            <a:ext cx="4615633" cy="163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743200" y="51816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Моја сестра има осам година.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Она иде у школу.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Да ли касни?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37616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073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14400"/>
            <a:ext cx="80772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Домаћи задатак:</a:t>
            </a:r>
            <a:endParaRPr lang="sr-Latn-CS" dirty="0" smtClean="0"/>
          </a:p>
          <a:p>
            <a:r>
              <a:rPr lang="sr-Cyrl-CS" dirty="0">
                <a:latin typeface="Times New Roman"/>
                <a:ea typeface="Times New Roman"/>
              </a:rPr>
              <a:t> Допуни </a:t>
            </a:r>
            <a:r>
              <a:rPr lang="sr-Cyrl-CS" dirty="0" smtClean="0">
                <a:latin typeface="Times New Roman"/>
                <a:ea typeface="Times New Roman"/>
              </a:rPr>
              <a:t>реченице.</a:t>
            </a:r>
            <a:r>
              <a:rPr lang="sr-Cyrl-RS" dirty="0" smtClean="0">
                <a:latin typeface="Times New Roman"/>
                <a:ea typeface="Times New Roman"/>
              </a:rPr>
              <a:t>Води рачуна који ћеш знак написати на крају реченица.</a:t>
            </a:r>
            <a:endParaRPr lang="en-US" dirty="0">
              <a:latin typeface="Times New Roman"/>
              <a:ea typeface="Times New Roman"/>
            </a:endParaRPr>
          </a:p>
          <a:p>
            <a:r>
              <a:rPr lang="sr-Cyrl-CS" dirty="0">
                <a:latin typeface="Times New Roman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r>
              <a:rPr lang="sr-Cyrl-CS" dirty="0">
                <a:latin typeface="Times New Roman"/>
                <a:ea typeface="Times New Roman"/>
              </a:rPr>
              <a:t>    Дечак је _______________________________________ </a:t>
            </a:r>
            <a:endParaRPr lang="en-US" dirty="0">
              <a:latin typeface="Times New Roman"/>
              <a:ea typeface="Times New Roman"/>
            </a:endParaRPr>
          </a:p>
          <a:p>
            <a:r>
              <a:rPr lang="sr-Cyrl-CS" sz="1050" dirty="0">
                <a:latin typeface="Times New Roman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r>
              <a:rPr lang="sr-Cyrl-CS" dirty="0">
                <a:latin typeface="Times New Roman"/>
                <a:ea typeface="Times New Roman"/>
              </a:rPr>
              <a:t>    Јаој, </a:t>
            </a:r>
            <a:r>
              <a:rPr lang="sr-Cyrl-CS" dirty="0" smtClean="0">
                <a:latin typeface="Times New Roman"/>
                <a:ea typeface="Times New Roman"/>
              </a:rPr>
              <a:t>___________________________________________</a:t>
            </a:r>
            <a:endParaRPr lang="en-US" dirty="0">
              <a:latin typeface="Times New Roman"/>
              <a:ea typeface="Times New Roman"/>
            </a:endParaRPr>
          </a:p>
          <a:p>
            <a:r>
              <a:rPr lang="sr-Cyrl-CS" sz="1050" dirty="0">
                <a:latin typeface="Times New Roman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r>
              <a:rPr lang="sr-Cyrl-CS" dirty="0">
                <a:latin typeface="Times New Roman"/>
                <a:ea typeface="Times New Roman"/>
              </a:rPr>
              <a:t>    Да ли </a:t>
            </a:r>
            <a:r>
              <a:rPr lang="sr-Cyrl-CS" dirty="0" smtClean="0">
                <a:latin typeface="Times New Roman"/>
                <a:ea typeface="Times New Roman"/>
              </a:rPr>
              <a:t>__________________________________________</a:t>
            </a:r>
            <a:endParaRPr lang="en-US" dirty="0">
              <a:latin typeface="Times New Roman"/>
              <a:ea typeface="Times New Roman"/>
            </a:endParaRPr>
          </a:p>
          <a:p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128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BePC</dc:creator>
  <cp:lastModifiedBy>BePC</cp:lastModifiedBy>
  <cp:revision>12</cp:revision>
  <dcterms:created xsi:type="dcterms:W3CDTF">2020-03-24T17:11:39Z</dcterms:created>
  <dcterms:modified xsi:type="dcterms:W3CDTF">2020-03-25T13:17:34Z</dcterms:modified>
</cp:coreProperties>
</file>